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BED27-518E-4499-8963-DDE1C14E5D7D}" v="276" dt="2025-10-01T12:41:19.601"/>
    <p1510:client id="{6BB2919E-7358-421A-AC5C-E9B2CF648299}" v="3" dt="2025-10-01T13:28:15.544"/>
    <p1510:client id="{6F05B5B1-5CC8-4AB5-96D6-490D22B736EF}" v="7" dt="2025-10-01T12:21:43.644"/>
    <p1510:client id="{D57F4056-E4B6-4488-A794-C3293736C20A}" v="1591" dt="2025-10-01T13:20:17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54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1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9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5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6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07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2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57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26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99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A88531-BBC4-AC2B-06D7-FFCD98F9FD64}"/>
              </a:ext>
            </a:extLst>
          </p:cNvPr>
          <p:cNvSpPr/>
          <p:nvPr/>
        </p:nvSpPr>
        <p:spPr>
          <a:xfrm>
            <a:off x="306225" y="3824243"/>
            <a:ext cx="1467028" cy="191568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843E9-51EF-F4A3-6AAE-0884E4D43DBE}"/>
              </a:ext>
            </a:extLst>
          </p:cNvPr>
          <p:cNvSpPr txBox="1"/>
          <p:nvPr/>
        </p:nvSpPr>
        <p:spPr>
          <a:xfrm>
            <a:off x="4232582" y="447206"/>
            <a:ext cx="42743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4000" b="1" err="1">
                <a:solidFill>
                  <a:schemeClr val="bg1"/>
                </a:solidFill>
                <a:ea typeface="맑은 고딕"/>
              </a:rPr>
              <a:t>Crimson</a:t>
            </a:r>
            <a:r>
              <a:rPr lang="ko-KR" sz="4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sz="4000" b="1" err="1">
                <a:solidFill>
                  <a:schemeClr val="bg1"/>
                </a:solidFill>
                <a:ea typeface="맑은 고딕"/>
              </a:rPr>
              <a:t>Scarf</a:t>
            </a:r>
            <a:endParaRPr lang="ko-KR" sz="40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2BC532-E391-49B7-4B11-8861A499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97" y="3878146"/>
            <a:ext cx="1203712" cy="1815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98A23-9FD1-FAA1-5788-A96CA0A29E05}"/>
              </a:ext>
            </a:extLst>
          </p:cNvPr>
          <p:cNvSpPr txBox="1"/>
          <p:nvPr/>
        </p:nvSpPr>
        <p:spPr>
          <a:xfrm>
            <a:off x="9571289" y="143142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/>
              </a:rPr>
              <a:t>2022184013 김윤서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5A0371-4D7A-91D4-8D1F-6011122DA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8D10FB-67E8-00A1-4415-53D81EC122C4}"/>
              </a:ext>
            </a:extLst>
          </p:cNvPr>
          <p:cNvSpPr/>
          <p:nvPr/>
        </p:nvSpPr>
        <p:spPr>
          <a:xfrm>
            <a:off x="306225" y="3824243"/>
            <a:ext cx="1467028" cy="191568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6E942-4F39-A605-476A-3254505CF3C0}"/>
              </a:ext>
            </a:extLst>
          </p:cNvPr>
          <p:cNvSpPr txBox="1"/>
          <p:nvPr/>
        </p:nvSpPr>
        <p:spPr>
          <a:xfrm>
            <a:off x="4397339" y="385422"/>
            <a:ext cx="42743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a typeface="맑은 고딕"/>
              </a:rPr>
              <a:t>게임 컨셉</a:t>
            </a:r>
            <a:endParaRPr lang="ko-KR" sz="4000" b="1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D2647-EF24-FD7D-5182-583AD15F6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97" y="3878146"/>
            <a:ext cx="1203712" cy="1815004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3CD491C-3A44-6397-1650-5BC6C63AE695}"/>
              </a:ext>
            </a:extLst>
          </p:cNvPr>
          <p:cNvSpPr/>
          <p:nvPr/>
        </p:nvSpPr>
        <p:spPr>
          <a:xfrm>
            <a:off x="1966438" y="1015657"/>
            <a:ext cx="6906522" cy="2807618"/>
          </a:xfrm>
          <a:prstGeom prst="wedgeRectCallou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>
              <a:lnSpc>
                <a:spcPts val="2925"/>
              </a:lnSpc>
            </a:pPr>
            <a:r>
              <a:rPr lang="ko-KR" sz="1800" baseline="0" dirty="0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게임 컨셉</a:t>
            </a:r>
            <a:r>
              <a:rPr lang="en-US" sz="1800" dirty="0">
                <a:solidFill>
                  <a:schemeClr val="bg1"/>
                </a:solidFill>
                <a:latin typeface="Aptos"/>
                <a:ea typeface="맑은 고딕"/>
                <a:cs typeface="맑은 고딕"/>
              </a:rPr>
              <a:t>​</a:t>
            </a:r>
          </a:p>
          <a:p>
            <a:pPr rtl="0">
              <a:lnSpc>
                <a:spcPts val="2925"/>
              </a:lnSpc>
            </a:pPr>
            <a:r>
              <a:rPr lang="ko-KR" sz="1800" baseline="0" dirty="0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장르: 2D </a:t>
            </a:r>
            <a:r>
              <a:rPr lang="ko-KR" sz="1800" baseline="0" err="1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로그라이크</a:t>
            </a:r>
            <a:r>
              <a:rPr lang="ko-KR" sz="1800" baseline="0" dirty="0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 액션</a:t>
            </a:r>
            <a:r>
              <a:rPr lang="en-US" sz="1800" dirty="0">
                <a:solidFill>
                  <a:schemeClr val="bg1"/>
                </a:solidFill>
                <a:latin typeface="Aptos"/>
                <a:ea typeface="맑은 고딕"/>
                <a:cs typeface="맑은 고딕"/>
              </a:rPr>
              <a:t>​</a:t>
            </a:r>
          </a:p>
          <a:p>
            <a:pPr rtl="0">
              <a:lnSpc>
                <a:spcPts val="2925"/>
              </a:lnSpc>
            </a:pPr>
            <a:r>
              <a:rPr lang="ko-KR" sz="1800" baseline="0" dirty="0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플랫폼: PC</a:t>
            </a:r>
            <a:r>
              <a:rPr lang="en-US" sz="1800" dirty="0">
                <a:solidFill>
                  <a:schemeClr val="bg1"/>
                </a:solidFill>
                <a:latin typeface="Aptos"/>
                <a:ea typeface="맑은 고딕"/>
                <a:cs typeface="맑은 고딕"/>
              </a:rPr>
              <a:t>​</a:t>
            </a:r>
          </a:p>
          <a:p>
            <a:pPr rtl="0">
              <a:lnSpc>
                <a:spcPts val="2925"/>
              </a:lnSpc>
            </a:pPr>
            <a:r>
              <a:rPr lang="ko-KR" sz="1800" baseline="0" dirty="0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그래픽: 독특한 비주얼의 주인공을 강조하는 </a:t>
            </a:r>
            <a:r>
              <a:rPr lang="ko-KR" sz="1800" baseline="0" dirty="0" err="1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스타일리시</a:t>
            </a:r>
            <a:r>
              <a:rPr lang="ko-KR" sz="1800" baseline="0" dirty="0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 </a:t>
            </a:r>
            <a:endParaRPr lang="en-US" sz="1800" dirty="0">
              <a:solidFill>
                <a:schemeClr val="bg1"/>
              </a:solidFill>
              <a:latin typeface="Aptos"/>
              <a:ea typeface="맑은 고딕"/>
              <a:cs typeface="맑은 고딕"/>
            </a:endParaRPr>
          </a:p>
          <a:p>
            <a:pPr rtl="0">
              <a:lnSpc>
                <a:spcPts val="2925"/>
              </a:lnSpc>
            </a:pPr>
            <a:r>
              <a:rPr lang="ko-KR" sz="1800" baseline="0" dirty="0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리소스 출처: 게임마당 2D 그라운드</a:t>
            </a:r>
            <a:r>
              <a:rPr lang="en-US" sz="1800" dirty="0">
                <a:solidFill>
                  <a:schemeClr val="bg1"/>
                </a:solidFill>
                <a:latin typeface="Aptos"/>
                <a:ea typeface="맑은 고딕"/>
                <a:cs typeface="맑은 고딕"/>
              </a:rPr>
              <a:t>​</a:t>
            </a:r>
          </a:p>
          <a:p>
            <a:pPr rtl="0">
              <a:lnSpc>
                <a:spcPts val="2925"/>
              </a:lnSpc>
            </a:pPr>
            <a:r>
              <a:rPr lang="ko-KR" sz="1800" baseline="0" dirty="0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재미요소:  </a:t>
            </a:r>
            <a:r>
              <a:rPr lang="ko-KR" sz="1800" baseline="0" err="1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스타일리쉬한</a:t>
            </a:r>
            <a:r>
              <a:rPr lang="ko-KR" sz="1800" baseline="0" dirty="0">
                <a:solidFill>
                  <a:schemeClr val="bg1"/>
                </a:solidFill>
                <a:latin typeface="Aptos"/>
                <a:ea typeface="Aptos"/>
                <a:cs typeface="맑은 고딕"/>
              </a:rPr>
              <a:t>  전투와 스테이지를 클리어 하며 새로운 무기 습득</a:t>
            </a:r>
            <a:endParaRPr lang="ko-KR" altLang="en-US" dirty="0">
              <a:solidFill>
                <a:schemeClr val="bg1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84618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8FDBD6-3C72-87C5-6191-55BB9494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6F3148-A8B5-AA1E-CD7A-41FBFFB9C7BF}"/>
              </a:ext>
            </a:extLst>
          </p:cNvPr>
          <p:cNvSpPr txBox="1"/>
          <p:nvPr/>
        </p:nvSpPr>
        <p:spPr>
          <a:xfrm>
            <a:off x="4397339" y="385422"/>
            <a:ext cx="42743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a typeface="맑은 고딕"/>
              </a:rPr>
              <a:t>게임 진행 흐름</a:t>
            </a:r>
            <a:endParaRPr lang="ko-KR" sz="4000" b="1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4" name="그림 3" descr="어둠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135B3D-B7E4-7070-B56C-426B04E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39714" y="4364541"/>
            <a:ext cx="1171396" cy="1362075"/>
          </a:xfrm>
          <a:prstGeom prst="rect">
            <a:avLst/>
          </a:prstGeom>
        </p:spPr>
      </p:pic>
      <p:pic>
        <p:nvPicPr>
          <p:cNvPr id="5" name="그림 4" descr="두개골, 뼈, 블랙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83022D-3B5B-19A4-8860-2F6815B4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090047" y="2747963"/>
            <a:ext cx="821197" cy="1362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68960-7DCA-6930-5501-17C3E944F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725754" y="1829156"/>
            <a:ext cx="849594" cy="1447800"/>
          </a:xfrm>
          <a:prstGeom prst="rect">
            <a:avLst/>
          </a:prstGeom>
        </p:spPr>
      </p:pic>
      <p:pic>
        <p:nvPicPr>
          <p:cNvPr id="7" name="그림 6" descr="스케치, 만화 영화, 예술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B913C5-32DA-69C2-6E4A-2AD4E7C26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506761" y="4364543"/>
            <a:ext cx="868555" cy="1362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9C2F59-4254-ADE2-A944-DA004D064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973" y="4573380"/>
            <a:ext cx="974576" cy="115092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0CFA4E0-D033-4C13-F52E-FA8D63201E7B}"/>
              </a:ext>
            </a:extLst>
          </p:cNvPr>
          <p:cNvCxnSpPr/>
          <p:nvPr/>
        </p:nvCxnSpPr>
        <p:spPr>
          <a:xfrm flipH="1">
            <a:off x="2050992" y="4265775"/>
            <a:ext cx="818969" cy="75487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ED4DEA-39C1-3182-BB40-6E8CC8F39C75}"/>
              </a:ext>
            </a:extLst>
          </p:cNvPr>
          <p:cNvSpPr txBox="1"/>
          <p:nvPr/>
        </p:nvSpPr>
        <p:spPr>
          <a:xfrm>
            <a:off x="1075345" y="3653327"/>
            <a:ext cx="34411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dirty="0">
                <a:ea typeface="맑은 고딕"/>
              </a:rPr>
              <a:t>플레이어(주인공)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2B39E-417D-CC46-F9D2-4545B7F182FB}"/>
              </a:ext>
            </a:extLst>
          </p:cNvPr>
          <p:cNvSpPr txBox="1"/>
          <p:nvPr/>
        </p:nvSpPr>
        <p:spPr>
          <a:xfrm>
            <a:off x="4151832" y="1716280"/>
            <a:ext cx="34411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맑은 고딕"/>
              </a:rPr>
              <a:t>스테이지별 등장하는 적</a:t>
            </a:r>
            <a:endParaRPr lang="ko-KR" altLang="en-US" sz="2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1D4AE9-F145-0F2D-FF7F-119AD8F653E6}"/>
              </a:ext>
            </a:extLst>
          </p:cNvPr>
          <p:cNvCxnSpPr/>
          <p:nvPr/>
        </p:nvCxnSpPr>
        <p:spPr>
          <a:xfrm flipH="1">
            <a:off x="4693064" y="2200542"/>
            <a:ext cx="1260505" cy="2086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845B8F1-5FD3-5691-5D6E-925CFE83A1C1}"/>
              </a:ext>
            </a:extLst>
          </p:cNvPr>
          <p:cNvCxnSpPr/>
          <p:nvPr/>
        </p:nvCxnSpPr>
        <p:spPr>
          <a:xfrm>
            <a:off x="6402224" y="2236149"/>
            <a:ext cx="1203532" cy="605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AEF5873-8DAF-1765-822F-41DDDAD42AC7}"/>
              </a:ext>
            </a:extLst>
          </p:cNvPr>
          <p:cNvCxnSpPr/>
          <p:nvPr/>
        </p:nvCxnSpPr>
        <p:spPr>
          <a:xfrm>
            <a:off x="6259794" y="2378579"/>
            <a:ext cx="2050990" cy="2342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5CF43E-59D5-520C-3484-AC00B0C44B79}"/>
              </a:ext>
            </a:extLst>
          </p:cNvPr>
          <p:cNvCxnSpPr/>
          <p:nvPr/>
        </p:nvCxnSpPr>
        <p:spPr>
          <a:xfrm>
            <a:off x="7185588" y="2179177"/>
            <a:ext cx="2748897" cy="1224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마젠타, 바이올렛색, 보라색, 꽃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AA7BB7-31D1-3ECE-56B2-18E28589A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8330" y="4574359"/>
            <a:ext cx="1272256" cy="12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7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B12A0-C290-F5B1-ACB5-77846FED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E19FBC-AEA6-8947-A4E6-9FE1AF829B09}"/>
              </a:ext>
            </a:extLst>
          </p:cNvPr>
          <p:cNvSpPr txBox="1"/>
          <p:nvPr/>
        </p:nvSpPr>
        <p:spPr>
          <a:xfrm>
            <a:off x="4397339" y="385422"/>
            <a:ext cx="42743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a typeface="맑은 고딕"/>
              </a:rPr>
              <a:t>게임 진행 흐름</a:t>
            </a:r>
            <a:endParaRPr lang="ko-KR" sz="4000" b="1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8" name="cha_1(attack_demage)">
            <a:hlinkClick r:id="" action="ppaction://media"/>
            <a:extLst>
              <a:ext uri="{FF2B5EF4-FFF2-40B4-BE49-F238E27FC236}">
                <a16:creationId xmlns:a16="http://schemas.microsoft.com/office/drawing/2014/main" id="{0B38662A-12AC-0C62-7AEC-9135D15E59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7296" y="1810096"/>
            <a:ext cx="6905903" cy="4118629"/>
          </a:xfrm>
          <a:prstGeom prst="rect">
            <a:avLst/>
          </a:prstGeom>
        </p:spPr>
      </p:pic>
      <p:pic>
        <p:nvPicPr>
          <p:cNvPr id="11" name="그림 10" descr="어둠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BDD0F9-DCA5-C485-9191-1050E93F2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677657" y="3645269"/>
            <a:ext cx="1171396" cy="13620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638DC0-D2DE-B17B-5A23-45BC220B120A}"/>
              </a:ext>
            </a:extLst>
          </p:cNvPr>
          <p:cNvCxnSpPr/>
          <p:nvPr/>
        </p:nvCxnSpPr>
        <p:spPr>
          <a:xfrm>
            <a:off x="4671700" y="2293121"/>
            <a:ext cx="14242" cy="1580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81E377-7786-D0B6-79C2-8514873F3DC3}"/>
              </a:ext>
            </a:extLst>
          </p:cNvPr>
          <p:cNvSpPr txBox="1"/>
          <p:nvPr/>
        </p:nvSpPr>
        <p:spPr>
          <a:xfrm>
            <a:off x="4073495" y="200826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공격 이펙트, 모션</a:t>
            </a:r>
          </a:p>
        </p:txBody>
      </p:sp>
    </p:spTree>
    <p:extLst>
      <p:ext uri="{BB962C8B-B14F-4D97-AF65-F5344CB8AC3E}">
        <p14:creationId xmlns:p14="http://schemas.microsoft.com/office/powerpoint/2010/main" val="287634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D81D87-40A8-5272-A9B0-F3752365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93ABB-7B56-494A-08A2-5766BC6289ED}"/>
              </a:ext>
            </a:extLst>
          </p:cNvPr>
          <p:cNvSpPr txBox="1"/>
          <p:nvPr/>
        </p:nvSpPr>
        <p:spPr>
          <a:xfrm>
            <a:off x="4397339" y="385422"/>
            <a:ext cx="42743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a typeface="맑은 고딕"/>
              </a:rPr>
              <a:t>개발 일정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CA8047B-3142-E8AF-41F8-4DAB31FB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30774"/>
              </p:ext>
            </p:extLst>
          </p:nvPr>
        </p:nvGraphicFramePr>
        <p:xfrm>
          <a:off x="1445663" y="1345962"/>
          <a:ext cx="8880793" cy="3974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833">
                  <a:extLst>
                    <a:ext uri="{9D8B030D-6E8A-4147-A177-3AD203B41FA5}">
                      <a16:colId xmlns:a16="http://schemas.microsoft.com/office/drawing/2014/main" val="2383939482"/>
                    </a:ext>
                  </a:extLst>
                </a:gridCol>
                <a:gridCol w="7192960">
                  <a:extLst>
                    <a:ext uri="{9D8B030D-6E8A-4147-A177-3AD203B41FA5}">
                      <a16:colId xmlns:a16="http://schemas.microsoft.com/office/drawing/2014/main" val="3546572499"/>
                    </a:ext>
                  </a:extLst>
                </a:gridCol>
              </a:tblGrid>
              <a:tr h="44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1주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로직 제작, 리소스 </a:t>
                      </a:r>
                      <a:r>
                        <a:rPr lang="ko-KR" altLang="en-US" dirty="0" err="1"/>
                        <a:t>스프라이트</a:t>
                      </a:r>
                      <a:r>
                        <a:rPr lang="ko-KR" altLang="en-US" dirty="0"/>
                        <a:t> 자르기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902354"/>
                  </a:ext>
                </a:extLst>
              </a:tr>
              <a:tr h="44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2주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 움직임, 공격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3669456"/>
                  </a:ext>
                </a:extLst>
              </a:tr>
              <a:tr h="44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3주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캐릭터 제작, 전투 시스템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173096"/>
                  </a:ext>
                </a:extLst>
              </a:tr>
              <a:tr h="44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4주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무기 교체 시스템 추가, 전투 재미 요소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012563"/>
                  </a:ext>
                </a:extLst>
              </a:tr>
              <a:tr h="44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5주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스테이지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642263"/>
                  </a:ext>
                </a:extLst>
              </a:tr>
              <a:tr h="44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6주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스테이지 </a:t>
                      </a:r>
                      <a:r>
                        <a:rPr lang="ko-KR" altLang="en-US" dirty="0" err="1"/>
                        <a:t>클리어시</a:t>
                      </a:r>
                      <a:r>
                        <a:rPr lang="ko-KR" altLang="en-US" dirty="0"/>
                        <a:t> 무기 획득 시스템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692256"/>
                  </a:ext>
                </a:extLst>
              </a:tr>
              <a:tr h="44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7주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밸런스 조정, 콘텐츠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2515"/>
                  </a:ext>
                </a:extLst>
              </a:tr>
              <a:tr h="44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8주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버그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472700"/>
                  </a:ext>
                </a:extLst>
              </a:tr>
              <a:tr h="44161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9주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최종 마무리 및 발표 준비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529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65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7C01E-D6A0-FFEA-7A57-E7C21A8E5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3DB781-BCC9-82EA-C04E-DAA68F31C232}"/>
              </a:ext>
            </a:extLst>
          </p:cNvPr>
          <p:cNvSpPr txBox="1"/>
          <p:nvPr/>
        </p:nvSpPr>
        <p:spPr>
          <a:xfrm>
            <a:off x="4397339" y="385422"/>
            <a:ext cx="42743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a typeface="맑은 고딕"/>
              </a:rPr>
              <a:t>상세기획서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FA1934-3F9D-9347-DDF0-7A04EFB1F878}"/>
              </a:ext>
            </a:extLst>
          </p:cNvPr>
          <p:cNvSpPr/>
          <p:nvPr/>
        </p:nvSpPr>
        <p:spPr>
          <a:xfrm>
            <a:off x="0" y="1224896"/>
            <a:ext cx="12191998" cy="56331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35272-1177-60DF-F761-7364EC5CE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10" y="5523209"/>
            <a:ext cx="804908" cy="1216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4F2D2-CC1E-E48A-C33F-515EC213C740}"/>
              </a:ext>
            </a:extLst>
          </p:cNvPr>
          <p:cNvSpPr txBox="1"/>
          <p:nvPr/>
        </p:nvSpPr>
        <p:spPr>
          <a:xfrm>
            <a:off x="277738" y="5013533"/>
            <a:ext cx="88449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</a:rPr>
              <a:t>주인공</a:t>
            </a:r>
            <a:endParaRPr lang="ko-KR" altLang="en-US" dirty="0" err="1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94CFB8-7B7E-28AB-DC5A-DB90B63FA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525015" y="5323939"/>
            <a:ext cx="889297" cy="1501389"/>
          </a:xfrm>
          <a:prstGeom prst="rect">
            <a:avLst/>
          </a:prstGeom>
        </p:spPr>
      </p:pic>
      <p:pic>
        <p:nvPicPr>
          <p:cNvPr id="11" name="그림 10" descr="스케치, 예술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03A993-8CBD-C331-7A23-24AE382FC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634767" y="5321893"/>
            <a:ext cx="898822" cy="1491242"/>
          </a:xfrm>
          <a:prstGeom prst="rect">
            <a:avLst/>
          </a:prstGeom>
        </p:spPr>
      </p:pic>
      <p:pic>
        <p:nvPicPr>
          <p:cNvPr id="12" name="그림 11" descr="클립아트, 만화 영화, 일러스트레이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6F5C78-6634-135D-281C-A91F1454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675831" y="5319756"/>
            <a:ext cx="1459907" cy="1502639"/>
          </a:xfrm>
          <a:prstGeom prst="rect">
            <a:avLst/>
          </a:prstGeom>
        </p:spPr>
      </p:pic>
      <p:pic>
        <p:nvPicPr>
          <p:cNvPr id="13" name="그림 12" descr="두개골, 뼈, 블랙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09DD01-CD4C-855F-0BF1-05260D586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748924" y="5290337"/>
            <a:ext cx="856805" cy="14475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D3DF63-B040-C385-6E76-B24C2AA9EA66}"/>
              </a:ext>
            </a:extLst>
          </p:cNvPr>
          <p:cNvSpPr txBox="1"/>
          <p:nvPr/>
        </p:nvSpPr>
        <p:spPr>
          <a:xfrm>
            <a:off x="2656317" y="4920953"/>
            <a:ext cx="4167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/>
              </a:rPr>
              <a:t>일반    마법       자폭   원거리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CB68B-DDA1-6B69-7122-7D441E536541}"/>
              </a:ext>
            </a:extLst>
          </p:cNvPr>
          <p:cNvSpPr txBox="1"/>
          <p:nvPr/>
        </p:nvSpPr>
        <p:spPr>
          <a:xfrm>
            <a:off x="434411" y="259934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/>
              </a:rPr>
              <a:t>무기</a:t>
            </a:r>
          </a:p>
        </p:txBody>
      </p:sp>
      <p:pic>
        <p:nvPicPr>
          <p:cNvPr id="16" name="그림 1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B1086E-F2E4-0EA7-D19A-8E3A38371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402" y="2506766"/>
            <a:ext cx="762000" cy="76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1C7B56-ACAD-2569-FDA8-FDF3E11F7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7131" y="2506766"/>
            <a:ext cx="762000" cy="762000"/>
          </a:xfrm>
          <a:prstGeom prst="rect">
            <a:avLst/>
          </a:prstGeom>
        </p:spPr>
      </p:pic>
      <p:pic>
        <p:nvPicPr>
          <p:cNvPr id="18" name="그림 1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579697-EE12-588C-FAC0-5599FCFC37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6103" y="2506766"/>
            <a:ext cx="762000" cy="762000"/>
          </a:xfrm>
          <a:prstGeom prst="rect">
            <a:avLst/>
          </a:prstGeom>
        </p:spPr>
      </p:pic>
      <p:pic>
        <p:nvPicPr>
          <p:cNvPr id="19" name="그림 1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88770F-2740-7258-B451-7493248C10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760000">
            <a:off x="3541629" y="2786020"/>
            <a:ext cx="892058" cy="271953"/>
          </a:xfrm>
          <a:prstGeom prst="rect">
            <a:avLst/>
          </a:prstGeom>
        </p:spPr>
      </p:pic>
      <p:pic>
        <p:nvPicPr>
          <p:cNvPr id="20" name="그림 1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5CDF45-C92B-8FFD-77CC-2B4B68695D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2215" y="2506767"/>
            <a:ext cx="826093" cy="833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2C21BB-A6DC-08C3-158A-9763257DCF60}"/>
              </a:ext>
            </a:extLst>
          </p:cNvPr>
          <p:cNvSpPr txBox="1"/>
          <p:nvPr/>
        </p:nvSpPr>
        <p:spPr>
          <a:xfrm>
            <a:off x="356074" y="3532261"/>
            <a:ext cx="1454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solidFill>
                  <a:schemeClr val="bg1"/>
                </a:solidFill>
                <a:ea typeface="맑은 고딕"/>
              </a:rPr>
              <a:t>파티클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 효과</a:t>
            </a:r>
          </a:p>
        </p:txBody>
      </p:sp>
      <p:pic>
        <p:nvPicPr>
          <p:cNvPr id="24" name="그림 23" descr="다채로움, 노랑, 벌레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B03045-353C-1ACC-98FB-C560134E1F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0899" y="3534443"/>
            <a:ext cx="742950" cy="885825"/>
          </a:xfrm>
          <a:prstGeom prst="rect">
            <a:avLst/>
          </a:prstGeom>
        </p:spPr>
      </p:pic>
      <p:pic>
        <p:nvPicPr>
          <p:cNvPr id="25" name="그림 2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69C8F6-8187-4E5C-7346-9277046CFC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2324" y="3537603"/>
            <a:ext cx="2173391" cy="1185729"/>
          </a:xfrm>
          <a:prstGeom prst="rect">
            <a:avLst/>
          </a:prstGeom>
        </p:spPr>
      </p:pic>
      <p:pic>
        <p:nvPicPr>
          <p:cNvPr id="26" name="그림 25" descr="그래픽, 다채로움, 별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7ECE45-189B-4583-C3EE-A30A9B00AE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1192" y="3431849"/>
            <a:ext cx="1466850" cy="1219200"/>
          </a:xfrm>
          <a:prstGeom prst="rect">
            <a:avLst/>
          </a:prstGeom>
        </p:spPr>
      </p:pic>
      <p:pic>
        <p:nvPicPr>
          <p:cNvPr id="28" name="그림 27" descr="호박, 열, 어둠, 할로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9D8D7C-A4B0-6C3A-66B8-64669897A2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65402" y="3426463"/>
            <a:ext cx="2125233" cy="13652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7EB1E8C-82E9-1270-B4C1-4135C23F39E4}"/>
              </a:ext>
            </a:extLst>
          </p:cNvPr>
          <p:cNvSpPr txBox="1"/>
          <p:nvPr/>
        </p:nvSpPr>
        <p:spPr>
          <a:xfrm>
            <a:off x="434411" y="1808859"/>
            <a:ext cx="5328302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/>
              </a:rPr>
              <a:t>스테이지 ​ - 여러 지형의 맵 추가 예정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544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312</cp:revision>
  <dcterms:created xsi:type="dcterms:W3CDTF">2025-10-01T12:20:53Z</dcterms:created>
  <dcterms:modified xsi:type="dcterms:W3CDTF">2025-10-01T13:55:21Z</dcterms:modified>
</cp:coreProperties>
</file>